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6" r:id="rId1"/>
  </p:sldMasterIdLst>
  <p:notesMasterIdLst>
    <p:notesMasterId r:id="rId4"/>
  </p:notesMasterIdLst>
  <p:sldIdLst>
    <p:sldId id="297" r:id="rId2"/>
    <p:sldId id="298" r:id="rId3"/>
  </p:sldIdLst>
  <p:sldSz cx="9144000" cy="5143500" type="screen16x9"/>
  <p:notesSz cx="6858000" cy="9144000"/>
  <p:embeddedFontLst>
    <p:embeddedFont>
      <p:font typeface="Oxygen" panose="020B0604020202020204" pitchFamily="2" charset="0"/>
      <p:regular r:id="rId5"/>
      <p:bold r:id="rId6"/>
    </p:embeddedFon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Slab" panose="020B0604020202020204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49FA57-B65E-4FE3-B0E7-5864905823F4}">
  <a:tblStyle styleId="{7249FA57-B65E-4FE3-B0E7-5864905823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8B28E4-CABC-4F90-B23C-87529757FC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6875"/>
  </p:normalViewPr>
  <p:slideViewPr>
    <p:cSldViewPr snapToGrid="0" snapToObjects="1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4188e984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4188e984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4188e984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4188e984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5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9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2"/>
          <p:cNvSpPr txBox="1">
            <a:spLocks noGrp="1"/>
          </p:cNvSpPr>
          <p:nvPr>
            <p:ph type="title"/>
          </p:nvPr>
        </p:nvSpPr>
        <p:spPr>
          <a:xfrm>
            <a:off x="910075" y="382309"/>
            <a:ext cx="7146022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SV" sz="2400" dirty="0">
                <a:solidFill>
                  <a:srgbClr val="0070C0"/>
                </a:solidFill>
              </a:rPr>
              <a:t>Grupo Técnico Regional de Moscas de la Fruta</a:t>
            </a:r>
          </a:p>
        </p:txBody>
      </p:sp>
      <p:sp>
        <p:nvSpPr>
          <p:cNvPr id="518" name="Google Shape;518;p52"/>
          <p:cNvSpPr txBox="1"/>
          <p:nvPr/>
        </p:nvSpPr>
        <p:spPr>
          <a:xfrm>
            <a:off x="3974988" y="4371742"/>
            <a:ext cx="1585531" cy="6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Gumercindo Mai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Departamento Vigilancia Fitosanitaria BAHA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gumercindo.mai@baha.org.bz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Belize</a:t>
            </a:r>
          </a:p>
        </p:txBody>
      </p:sp>
      <p:sp>
        <p:nvSpPr>
          <p:cNvPr id="520" name="Google Shape;520;p52"/>
          <p:cNvSpPr txBox="1"/>
          <p:nvPr/>
        </p:nvSpPr>
        <p:spPr>
          <a:xfrm>
            <a:off x="7224765" y="2225463"/>
            <a:ext cx="1836058" cy="7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Abel Aparicio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Coordinador del Programa Nacional Moscas de la Fruta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abeaparicio@mida.gob.pa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Panamá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52"/>
          <p:cNvSpPr txBox="1"/>
          <p:nvPr/>
        </p:nvSpPr>
        <p:spPr>
          <a:xfrm>
            <a:off x="97566" y="2213066"/>
            <a:ext cx="1792512" cy="68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Jorge Araya González 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Departamento Biotecnología, Servicio Fitosanitario del Estado, MAG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jaraya@sfe.go.cr 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Costa Rica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518;p52">
            <a:extLst>
              <a:ext uri="{FF2B5EF4-FFF2-40B4-BE49-F238E27FC236}">
                <a16:creationId xmlns:a16="http://schemas.microsoft.com/office/drawing/2014/main" id="{7E5C86B2-08F7-174A-A179-B9C2F2EA6014}"/>
              </a:ext>
            </a:extLst>
          </p:cNvPr>
          <p:cNvSpPr txBox="1"/>
          <p:nvPr/>
        </p:nvSpPr>
        <p:spPr>
          <a:xfrm>
            <a:off x="5886793" y="2225463"/>
            <a:ext cx="1390648" cy="7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Dany Castillo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Supervisor Programa </a:t>
            </a:r>
            <a:r>
              <a:rPr lang="es-SV" sz="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MoscaMed</a:t>
            </a:r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del OIRSA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dcastillo@oirsa.org 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Honduras</a:t>
            </a:r>
          </a:p>
        </p:txBody>
      </p:sp>
      <p:sp>
        <p:nvSpPr>
          <p:cNvPr id="16" name="Google Shape;520;p52">
            <a:extLst>
              <a:ext uri="{FF2B5EF4-FFF2-40B4-BE49-F238E27FC236}">
                <a16:creationId xmlns:a16="http://schemas.microsoft.com/office/drawing/2014/main" id="{8F56979F-C95B-0A42-819C-4B3DC0BC6F21}"/>
              </a:ext>
            </a:extLst>
          </p:cNvPr>
          <p:cNvSpPr txBox="1"/>
          <p:nvPr/>
        </p:nvSpPr>
        <p:spPr>
          <a:xfrm>
            <a:off x="3939917" y="2223119"/>
            <a:ext cx="1526725" cy="7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Eduardo Caballero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Coordinador Programa </a:t>
            </a:r>
            <a:r>
              <a:rPr lang="es-SV" sz="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MoscaMed</a:t>
            </a:r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del OIRSA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jcaballero@oirsa.org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Honduras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522;p52">
            <a:extLst>
              <a:ext uri="{FF2B5EF4-FFF2-40B4-BE49-F238E27FC236}">
                <a16:creationId xmlns:a16="http://schemas.microsoft.com/office/drawing/2014/main" id="{69788EBE-EA12-CF42-BEC7-DDB2F840B8A4}"/>
              </a:ext>
            </a:extLst>
          </p:cNvPr>
          <p:cNvSpPr txBox="1"/>
          <p:nvPr/>
        </p:nvSpPr>
        <p:spPr>
          <a:xfrm>
            <a:off x="52552" y="4376396"/>
            <a:ext cx="1888299" cy="7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 Agenor Rosales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Depto.</a:t>
            </a:r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Vigilancia Fitosanitaria y Campañas </a:t>
            </a:r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IPSA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martin.rosales@ipsa.gob.ni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s-SV" sz="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icaragua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524;p52">
            <a:extLst>
              <a:ext uri="{FF2B5EF4-FFF2-40B4-BE49-F238E27FC236}">
                <a16:creationId xmlns:a16="http://schemas.microsoft.com/office/drawing/2014/main" id="{7EC46641-1A2D-E341-B15F-C49DB1768483}"/>
              </a:ext>
            </a:extLst>
          </p:cNvPr>
          <p:cNvSpPr txBox="1"/>
          <p:nvPr/>
        </p:nvSpPr>
        <p:spPr>
          <a:xfrm>
            <a:off x="1873994" y="2248072"/>
            <a:ext cx="1865084" cy="64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Samy </a:t>
            </a:r>
            <a:r>
              <a:rPr lang="es-SV" sz="10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Juvinny</a:t>
            </a:r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Cáceres 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Depto. Diagnóstico, Vigilancia y Campañas Fitosanitarias SENASA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scaceres@senasa.gob.hn 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Honduras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48140A-CBA4-4A45-AA0D-6F951009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8" y="3059716"/>
            <a:ext cx="1033526" cy="12513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A5FB52-E62D-42F7-98B2-C785C17FF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8" t="1" r="11468" b="16865"/>
          <a:stretch/>
        </p:blipFill>
        <p:spPr>
          <a:xfrm>
            <a:off x="2253486" y="939224"/>
            <a:ext cx="1125310" cy="12513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202C7C-6B8E-40A2-ACBB-E40ECCB54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8" y="939225"/>
            <a:ext cx="1040700" cy="130388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302756C-08D5-43D1-9BE6-FDF8D05CF1C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1" t="18395" r="22231" b="56050"/>
          <a:stretch/>
        </p:blipFill>
        <p:spPr>
          <a:xfrm>
            <a:off x="4105954" y="2997283"/>
            <a:ext cx="1224454" cy="12730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82A79F1-04FF-4F72-BBC4-C5DD60161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39" y="948043"/>
            <a:ext cx="1224455" cy="12417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D455A5-417D-4548-9F01-51C0FD1AAD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803" t="31800" r="31179" b="33504"/>
          <a:stretch/>
        </p:blipFill>
        <p:spPr>
          <a:xfrm>
            <a:off x="4098711" y="948043"/>
            <a:ext cx="1271397" cy="12417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FD8E1B-29E4-4B2A-AC43-FAB5FFE109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322" r="15457" b="13579"/>
          <a:stretch/>
        </p:blipFill>
        <p:spPr>
          <a:xfrm>
            <a:off x="5962927" y="952451"/>
            <a:ext cx="1184062" cy="12606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EB4BEC-D2A5-48C3-850F-A86E42D1A8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7815"/>
          <a:stretch/>
        </p:blipFill>
        <p:spPr>
          <a:xfrm>
            <a:off x="2253486" y="3059716"/>
            <a:ext cx="1109233" cy="1253771"/>
          </a:xfrm>
          <a:prstGeom prst="rect">
            <a:avLst/>
          </a:prstGeom>
        </p:spPr>
      </p:pic>
      <p:sp>
        <p:nvSpPr>
          <p:cNvPr id="19" name="Google Shape;522;p52">
            <a:extLst>
              <a:ext uri="{FF2B5EF4-FFF2-40B4-BE49-F238E27FC236}">
                <a16:creationId xmlns:a16="http://schemas.microsoft.com/office/drawing/2014/main" id="{DA3F4E35-3D54-4601-86FA-48A6F7E9B153}"/>
              </a:ext>
            </a:extLst>
          </p:cNvPr>
          <p:cNvSpPr txBox="1"/>
          <p:nvPr/>
        </p:nvSpPr>
        <p:spPr>
          <a:xfrm>
            <a:off x="1862386" y="4376396"/>
            <a:ext cx="1888299" cy="7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Carlos Leonel Mairena Vasquez </a:t>
            </a:r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Depto.</a:t>
            </a:r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Vigilancia Fitosanitaria y Campañas </a:t>
            </a:r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IPSA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mairenavasquez@gmail.com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s-SV" sz="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icaragua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8FB90BA-8334-47AB-9667-3AA615E7F7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36" b="98501" l="2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93" y="3077837"/>
            <a:ext cx="1264234" cy="1233256"/>
          </a:xfrm>
          <a:prstGeom prst="rect">
            <a:avLst/>
          </a:prstGeom>
        </p:spPr>
      </p:pic>
      <p:sp>
        <p:nvSpPr>
          <p:cNvPr id="24" name="Google Shape;518;p52">
            <a:extLst>
              <a:ext uri="{FF2B5EF4-FFF2-40B4-BE49-F238E27FC236}">
                <a16:creationId xmlns:a16="http://schemas.microsoft.com/office/drawing/2014/main" id="{6C12EE30-EF22-4AFF-A085-ECCFE11298D0}"/>
              </a:ext>
            </a:extLst>
          </p:cNvPr>
          <p:cNvSpPr txBox="1"/>
          <p:nvPr/>
        </p:nvSpPr>
        <p:spPr>
          <a:xfrm>
            <a:off x="5691910" y="4371743"/>
            <a:ext cx="1585531" cy="6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Jorge Mario Gómez 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Dirección Sanidad Vegetal MAGA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magec2007@gmail.com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Guatemala</a:t>
            </a:r>
          </a:p>
        </p:txBody>
      </p:sp>
      <p:pic>
        <p:nvPicPr>
          <p:cNvPr id="25" name="Marcador de contenido 3">
            <a:extLst>
              <a:ext uri="{FF2B5EF4-FFF2-40B4-BE49-F238E27FC236}">
                <a16:creationId xmlns:a16="http://schemas.microsoft.com/office/drawing/2014/main" id="{419398F7-D915-4E10-8035-FA62D06357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 b="23527"/>
          <a:stretch/>
        </p:blipFill>
        <p:spPr>
          <a:xfrm>
            <a:off x="7645138" y="3073184"/>
            <a:ext cx="987162" cy="1240304"/>
          </a:xfrm>
          <a:prstGeom prst="rect">
            <a:avLst/>
          </a:prstGeom>
        </p:spPr>
      </p:pic>
      <p:sp>
        <p:nvSpPr>
          <p:cNvPr id="26" name="Google Shape;518;p52">
            <a:extLst>
              <a:ext uri="{FF2B5EF4-FFF2-40B4-BE49-F238E27FC236}">
                <a16:creationId xmlns:a16="http://schemas.microsoft.com/office/drawing/2014/main" id="{C620C6D7-F720-469E-B2BD-09B1E116D2EC}"/>
              </a:ext>
            </a:extLst>
          </p:cNvPr>
          <p:cNvSpPr txBox="1"/>
          <p:nvPr/>
        </p:nvSpPr>
        <p:spPr>
          <a:xfrm>
            <a:off x="7369135" y="4369485"/>
            <a:ext cx="1585531" cy="6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Jorge Guillermo López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Programa MOSAMED MAGA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jorge.lopez@medfly.org.gt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Guatemala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2"/>
          <p:cNvSpPr txBox="1">
            <a:spLocks noGrp="1"/>
          </p:cNvSpPr>
          <p:nvPr>
            <p:ph type="title"/>
          </p:nvPr>
        </p:nvSpPr>
        <p:spPr>
          <a:xfrm>
            <a:off x="910075" y="382309"/>
            <a:ext cx="7146022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SV" sz="2400" dirty="0">
                <a:solidFill>
                  <a:srgbClr val="0070C0"/>
                </a:solidFill>
              </a:rPr>
              <a:t>Grupo Técnico Regional de Moscas de la Fruta</a:t>
            </a:r>
          </a:p>
        </p:txBody>
      </p:sp>
      <p:sp>
        <p:nvSpPr>
          <p:cNvPr id="522" name="Google Shape;522;p52"/>
          <p:cNvSpPr txBox="1"/>
          <p:nvPr/>
        </p:nvSpPr>
        <p:spPr>
          <a:xfrm>
            <a:off x="97566" y="2213066"/>
            <a:ext cx="1792512" cy="68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Alvin Rolando Ovalle 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Programa Nacional de Moscas de las Frutas MAGA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aol.moscafruta@gmail.com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Guatemala</a:t>
            </a:r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0A214DE-3031-4327-B3FF-B19F7BB2D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0" b="16414"/>
          <a:stretch/>
        </p:blipFill>
        <p:spPr>
          <a:xfrm>
            <a:off x="428751" y="931087"/>
            <a:ext cx="1130141" cy="1241701"/>
          </a:xfrm>
          <a:prstGeom prst="rect">
            <a:avLst/>
          </a:prstGeom>
        </p:spPr>
      </p:pic>
      <p:sp>
        <p:nvSpPr>
          <p:cNvPr id="5" name="Google Shape;518;p52">
            <a:extLst>
              <a:ext uri="{FF2B5EF4-FFF2-40B4-BE49-F238E27FC236}">
                <a16:creationId xmlns:a16="http://schemas.microsoft.com/office/drawing/2014/main" id="{6E6E30C4-9192-48CE-9B6E-1DE00185544E}"/>
              </a:ext>
            </a:extLst>
          </p:cNvPr>
          <p:cNvSpPr txBox="1"/>
          <p:nvPr/>
        </p:nvSpPr>
        <p:spPr>
          <a:xfrm>
            <a:off x="5667481" y="2225463"/>
            <a:ext cx="1802118" cy="7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ES" sz="10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Andrés Martínez</a:t>
            </a:r>
          </a:p>
          <a:p>
            <a:pPr lvl="0" algn="ctr"/>
            <a:r>
              <a:rPr lang="es-ES" sz="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Coordinador de Inventarios y Operativo del Programa MOSCAFRUT-RD</a:t>
            </a:r>
          </a:p>
          <a:p>
            <a:pPr lvl="0" algn="ctr"/>
            <a:r>
              <a:rPr lang="es-ES" sz="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andresmartimez@gmail.com</a:t>
            </a:r>
          </a:p>
          <a:p>
            <a:pPr lvl="0" algn="ctr"/>
            <a:r>
              <a:rPr lang="es-ES" sz="8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República Dominicana</a:t>
            </a:r>
          </a:p>
        </p:txBody>
      </p:sp>
      <p:sp>
        <p:nvSpPr>
          <p:cNvPr id="6" name="Google Shape;520;p52">
            <a:extLst>
              <a:ext uri="{FF2B5EF4-FFF2-40B4-BE49-F238E27FC236}">
                <a16:creationId xmlns:a16="http://schemas.microsoft.com/office/drawing/2014/main" id="{96888DB6-1623-4C81-8AB3-17EA5910A702}"/>
              </a:ext>
            </a:extLst>
          </p:cNvPr>
          <p:cNvSpPr txBox="1"/>
          <p:nvPr/>
        </p:nvSpPr>
        <p:spPr>
          <a:xfrm>
            <a:off x="3939917" y="2223119"/>
            <a:ext cx="1526725" cy="7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SV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Daniel de Jesús Virgil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Encargado División de Vigilancia Fitosanitaria </a:t>
            </a:r>
          </a:p>
          <a:p>
            <a:pPr lvl="0" algn="ctr"/>
            <a:r>
              <a:rPr lang="es-SV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virgildaniel3@gmail.com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República Dominicana</a:t>
            </a:r>
          </a:p>
          <a:p>
            <a:pPr lvl="0" algn="ctr"/>
            <a:endParaRPr lang="es-SV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524;p52">
            <a:extLst>
              <a:ext uri="{FF2B5EF4-FFF2-40B4-BE49-F238E27FC236}">
                <a16:creationId xmlns:a16="http://schemas.microsoft.com/office/drawing/2014/main" id="{B1540A51-289F-44BC-8705-BAFD26E5E995}"/>
              </a:ext>
            </a:extLst>
          </p:cNvPr>
          <p:cNvSpPr txBox="1"/>
          <p:nvPr/>
        </p:nvSpPr>
        <p:spPr>
          <a:xfrm>
            <a:off x="1873994" y="2248072"/>
            <a:ext cx="1865084" cy="64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ES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Raúl Gavino Nina Fortuna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Coordinador de los Laboratorios del Programa MOSCAFRUT-RD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gavino190264@hotmail.es</a:t>
            </a:r>
          </a:p>
          <a:p>
            <a:pPr lvl="0" algn="ctr"/>
            <a:r>
              <a:rPr lang="es-ES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República Dominicana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96B2A7-A9FA-4C4D-B149-ECDDC3CCE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89" t="16077" r="46174" b="50000"/>
          <a:stretch/>
        </p:blipFill>
        <p:spPr>
          <a:xfrm>
            <a:off x="4060157" y="931087"/>
            <a:ext cx="1275646" cy="12417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C79B9B2-31BC-41FC-94ED-3B8EB4313C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01" t="8966" r="44203" b="56293"/>
          <a:stretch/>
        </p:blipFill>
        <p:spPr>
          <a:xfrm>
            <a:off x="2131963" y="925815"/>
            <a:ext cx="1301537" cy="12469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8630A6F-4943-4B0F-BEFD-911C5AF617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42" t="6030" r="37855" b="52695"/>
          <a:stretch/>
        </p:blipFill>
        <p:spPr>
          <a:xfrm>
            <a:off x="5962460" y="931087"/>
            <a:ext cx="1291709" cy="1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9868"/>
      </p:ext>
    </p:extLst>
  </p:cSld>
  <p:clrMapOvr>
    <a:masterClrMapping/>
  </p:clrMapOvr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257</Words>
  <Application>Microsoft Office PowerPoint</Application>
  <PresentationFormat>Presentación en pantalla (16:9)</PresentationFormat>
  <Paragraphs>57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Roboto</vt:lpstr>
      <vt:lpstr>Roboto Slab</vt:lpstr>
      <vt:lpstr>Arial</vt:lpstr>
      <vt:lpstr>Oxygen</vt:lpstr>
      <vt:lpstr>Ariel template</vt:lpstr>
      <vt:lpstr>Grupo Técnico Regional de Moscas de la Fruta</vt:lpstr>
      <vt:lpstr>Grupo Técnico Regional de Moscas de la Fruta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Euceda Fúnez, Xavier Isaac</dc:creator>
  <cp:lastModifiedBy>Euceda Fúnez, Xavier Isaac</cp:lastModifiedBy>
  <cp:revision>190</cp:revision>
  <cp:lastPrinted>2021-05-20T22:23:29Z</cp:lastPrinted>
  <dcterms:modified xsi:type="dcterms:W3CDTF">2023-02-05T06:05:38Z</dcterms:modified>
</cp:coreProperties>
</file>