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6" r:id="rId1"/>
  </p:sldMasterIdLst>
  <p:notesMasterIdLst>
    <p:notesMasterId r:id="rId3"/>
  </p:notesMasterIdLst>
  <p:sldIdLst>
    <p:sldId id="297" r:id="rId2"/>
  </p:sldIdLst>
  <p:sldSz cx="9144000" cy="5143500" type="screen16x9"/>
  <p:notesSz cx="6858000" cy="9144000"/>
  <p:embeddedFontLst>
    <p:embeddedFont>
      <p:font typeface="Oxygen" panose="020B0604020202020204" charset="0"/>
      <p:regular r:id="rId4"/>
      <p:bold r:id="rId5"/>
    </p:embeddedFont>
    <p:embeddedFont>
      <p:font typeface="Roboto" panose="020B0604020202020204" charset="0"/>
      <p:regular r:id="rId6"/>
      <p:bold r:id="rId7"/>
      <p:italic r:id="rId8"/>
      <p:boldItalic r:id="rId9"/>
    </p:embeddedFont>
    <p:embeddedFont>
      <p:font typeface="Roboto Slab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49FA57-B65E-4FE3-B0E7-5864905823F4}">
  <a:tblStyle styleId="{7249FA57-B65E-4FE3-B0E7-5864905823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8B28E4-CABC-4F90-B23C-87529757FC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6875"/>
  </p:normalViewPr>
  <p:slideViewPr>
    <p:cSldViewPr snapToGrid="0" snapToObjects="1">
      <p:cViewPr varScale="1">
        <p:scale>
          <a:sx n="80" d="100"/>
          <a:sy n="80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4188e984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b4188e984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7" name="Google Shape;57;p9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8" name="Google Shape;88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9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2"/>
          <p:cNvSpPr txBox="1">
            <a:spLocks noGrp="1"/>
          </p:cNvSpPr>
          <p:nvPr>
            <p:ph type="title"/>
          </p:nvPr>
        </p:nvSpPr>
        <p:spPr>
          <a:xfrm>
            <a:off x="910075" y="382309"/>
            <a:ext cx="7146022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SV" sz="2400" dirty="0">
                <a:solidFill>
                  <a:srgbClr val="0070C0"/>
                </a:solidFill>
              </a:rPr>
              <a:t>Grupo Técnico Regional de Langosta Centroamericana</a:t>
            </a:r>
          </a:p>
        </p:txBody>
      </p:sp>
      <p:sp>
        <p:nvSpPr>
          <p:cNvPr id="518" name="Google Shape;518;p52"/>
          <p:cNvSpPr txBox="1"/>
          <p:nvPr/>
        </p:nvSpPr>
        <p:spPr>
          <a:xfrm>
            <a:off x="5727380" y="2229377"/>
            <a:ext cx="1585531" cy="6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Gumercindo Mai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Departamento Vigilancia Fitosanitaria BAHA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gumercindo.mai@baha.org.bz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Belize</a:t>
            </a:r>
          </a:p>
        </p:txBody>
      </p:sp>
      <p:sp>
        <p:nvSpPr>
          <p:cNvPr id="520" name="Google Shape;520;p52"/>
          <p:cNvSpPr txBox="1"/>
          <p:nvPr/>
        </p:nvSpPr>
        <p:spPr>
          <a:xfrm>
            <a:off x="5613115" y="4287679"/>
            <a:ext cx="1836058" cy="68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Orlando Vergara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Depto. Vigilancia Fitosanitaria y Protección - MIDA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overgara@mida.gob.pa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Panamá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52"/>
          <p:cNvSpPr txBox="1"/>
          <p:nvPr/>
        </p:nvSpPr>
        <p:spPr>
          <a:xfrm>
            <a:off x="97566" y="2213066"/>
            <a:ext cx="1792512" cy="68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Mario Antonio Poot Pech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Comité Estatal de Sanidad Vegetal Yucatán - SENASICA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mario.poot@cesvy.org.mx</a:t>
            </a:r>
          </a:p>
          <a:p>
            <a:pPr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México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52"/>
          <p:cNvSpPr txBox="1"/>
          <p:nvPr/>
        </p:nvSpPr>
        <p:spPr>
          <a:xfrm>
            <a:off x="3795939" y="4306846"/>
            <a:ext cx="1888299" cy="6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Daniel </a:t>
            </a:r>
            <a:r>
              <a:rPr lang="es-SV" sz="10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Yanez</a:t>
            </a:r>
            <a:endParaRPr lang="es-SV" sz="1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Depto. Vigilancia y Campañas Fitosanitarias MAG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daniel.yanes@mag.gob.sv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Salvador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518;p52">
            <a:extLst>
              <a:ext uri="{FF2B5EF4-FFF2-40B4-BE49-F238E27FC236}">
                <a16:creationId xmlns:a16="http://schemas.microsoft.com/office/drawing/2014/main" id="{7E5C86B2-08F7-174A-A179-B9C2F2EA6014}"/>
              </a:ext>
            </a:extLst>
          </p:cNvPr>
          <p:cNvSpPr txBox="1"/>
          <p:nvPr/>
        </p:nvSpPr>
        <p:spPr>
          <a:xfrm>
            <a:off x="3774665" y="2225463"/>
            <a:ext cx="1736569" cy="7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Gerardo Granados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Departamento de Operaciones Regionales, SFE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ggranados@sfe.go.cr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Costa Rica</a:t>
            </a:r>
          </a:p>
        </p:txBody>
      </p:sp>
      <p:sp>
        <p:nvSpPr>
          <p:cNvPr id="16" name="Google Shape;520;p52">
            <a:extLst>
              <a:ext uri="{FF2B5EF4-FFF2-40B4-BE49-F238E27FC236}">
                <a16:creationId xmlns:a16="http://schemas.microsoft.com/office/drawing/2014/main" id="{8F56979F-C95B-0A42-819C-4B3DC0BC6F21}"/>
              </a:ext>
            </a:extLst>
          </p:cNvPr>
          <p:cNvSpPr txBox="1"/>
          <p:nvPr/>
        </p:nvSpPr>
        <p:spPr>
          <a:xfrm>
            <a:off x="1855443" y="2223119"/>
            <a:ext cx="1866305" cy="7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Jose Alejandro Herrera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Departamento de Vigilancia Epidemiologia MAGA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josealeherrera@gmail.com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s-SV" sz="8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uatemala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522;p52">
            <a:extLst>
              <a:ext uri="{FF2B5EF4-FFF2-40B4-BE49-F238E27FC236}">
                <a16:creationId xmlns:a16="http://schemas.microsoft.com/office/drawing/2014/main" id="{69788EBE-EA12-CF42-BEC7-DDB2F840B8A4}"/>
              </a:ext>
            </a:extLst>
          </p:cNvPr>
          <p:cNvSpPr txBox="1"/>
          <p:nvPr/>
        </p:nvSpPr>
        <p:spPr>
          <a:xfrm>
            <a:off x="1855443" y="4311823"/>
            <a:ext cx="1888299" cy="7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 Agenor Rosales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Depto.</a:t>
            </a:r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Vigilancia Fitosanitaria y Campañas </a:t>
            </a:r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IPSA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martin.rosales@ipsa.gob.ni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s-SV" sz="8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icaragua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524;p52">
            <a:extLst>
              <a:ext uri="{FF2B5EF4-FFF2-40B4-BE49-F238E27FC236}">
                <a16:creationId xmlns:a16="http://schemas.microsoft.com/office/drawing/2014/main" id="{7EC46641-1A2D-E341-B15F-C49DB1768483}"/>
              </a:ext>
            </a:extLst>
          </p:cNvPr>
          <p:cNvSpPr txBox="1"/>
          <p:nvPr/>
        </p:nvSpPr>
        <p:spPr>
          <a:xfrm>
            <a:off x="97566" y="4287679"/>
            <a:ext cx="1865084" cy="64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Samy </a:t>
            </a:r>
            <a:r>
              <a:rPr lang="es-SV" sz="10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Juvinny</a:t>
            </a:r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Cáceres 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Depto. Diagnóstico, Vigilancia y Campañas Fitosanitarias SENASA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scaceres@senasa.gob.hn 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Honduras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4064863-0555-41BD-BD49-890819470A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0"/>
          <a:stretch/>
        </p:blipFill>
        <p:spPr bwMode="auto">
          <a:xfrm>
            <a:off x="492093" y="993308"/>
            <a:ext cx="1051547" cy="1181100"/>
          </a:xfrm>
          <a:prstGeom prst="rect">
            <a:avLst/>
          </a:prstGeom>
          <a:noFill/>
          <a:ex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3CCB2C3-2381-443B-96B5-0900F225F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487"/>
          <a:stretch/>
        </p:blipFill>
        <p:spPr>
          <a:xfrm>
            <a:off x="2205711" y="1009620"/>
            <a:ext cx="1124934" cy="11811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5F5D55-49CE-4813-8724-1D074B1A7C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35"/>
          <a:stretch/>
        </p:blipFill>
        <p:spPr>
          <a:xfrm>
            <a:off x="4156067" y="1056283"/>
            <a:ext cx="973767" cy="1149887"/>
          </a:xfrm>
          <a:prstGeom prst="rect">
            <a:avLst/>
          </a:prstGeom>
        </p:spPr>
      </p:pic>
      <p:sp>
        <p:nvSpPr>
          <p:cNvPr id="17" name="Google Shape;518;p52">
            <a:extLst>
              <a:ext uri="{FF2B5EF4-FFF2-40B4-BE49-F238E27FC236}">
                <a16:creationId xmlns:a16="http://schemas.microsoft.com/office/drawing/2014/main" id="{1646EF8A-E28B-46D2-A427-6964EEF17A69}"/>
              </a:ext>
            </a:extLst>
          </p:cNvPr>
          <p:cNvSpPr txBox="1"/>
          <p:nvPr/>
        </p:nvSpPr>
        <p:spPr>
          <a:xfrm>
            <a:off x="7422207" y="2229378"/>
            <a:ext cx="1585531" cy="6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Katia S. Espinosa </a:t>
            </a:r>
            <a:endParaRPr lang="es-SV" sz="8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Vigilancia Fitosanitaria Ministerio de Agricultura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sayonara419@hotmail.com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epública Dominicana</a:t>
            </a:r>
          </a:p>
        </p:txBody>
      </p:sp>
      <p:sp>
        <p:nvSpPr>
          <p:cNvPr id="19" name="Google Shape;520;p52">
            <a:extLst>
              <a:ext uri="{FF2B5EF4-FFF2-40B4-BE49-F238E27FC236}">
                <a16:creationId xmlns:a16="http://schemas.microsoft.com/office/drawing/2014/main" id="{6024E51D-5244-42CD-B530-98AF4EF2E068}"/>
              </a:ext>
            </a:extLst>
          </p:cNvPr>
          <p:cNvSpPr txBox="1"/>
          <p:nvPr/>
        </p:nvSpPr>
        <p:spPr>
          <a:xfrm>
            <a:off x="7403524" y="4280692"/>
            <a:ext cx="1585531" cy="68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Daniel Virgil</a:t>
            </a:r>
          </a:p>
          <a:p>
            <a:pPr lvl="0" algn="ctr"/>
            <a:r>
              <a:rPr lang="es-SV" sz="8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Vigilancia Fitosanitaria Ministerio de Agricultura</a:t>
            </a:r>
          </a:p>
          <a:p>
            <a:pPr lvl="0" algn="ctr"/>
            <a:r>
              <a:rPr lang="es-SV" sz="8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virgildaniel3@gmail.com</a:t>
            </a:r>
          </a:p>
          <a:p>
            <a:pPr lvl="0" algn="ctr"/>
            <a:r>
              <a:rPr lang="es-ES" sz="8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s-SV" sz="8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epública Dominicana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845CE4-AB49-4D8E-A666-046F7969D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449" y="1025069"/>
            <a:ext cx="835046" cy="11811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48140A-CBA4-4A45-AA0D-6F9510094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119" y="2995143"/>
            <a:ext cx="1033526" cy="12513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A5FB52-E62D-42F7-98B2-C785C17FF4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38" t="1" r="11468" b="16865"/>
          <a:stretch/>
        </p:blipFill>
        <p:spPr>
          <a:xfrm>
            <a:off x="477058" y="2978831"/>
            <a:ext cx="1125310" cy="12513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552625-131F-4E42-9F49-C0C66290CFC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500" r="27040" b="13715"/>
          <a:stretch/>
        </p:blipFill>
        <p:spPr>
          <a:xfrm>
            <a:off x="7751738" y="3015976"/>
            <a:ext cx="926468" cy="1237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202C7C-6B8E-40A2-ACBB-E40ECCB546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247" t="34474" r="43357" b="50000"/>
          <a:stretch/>
        </p:blipFill>
        <p:spPr>
          <a:xfrm>
            <a:off x="5957490" y="2975765"/>
            <a:ext cx="1125310" cy="12264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11B922-DE28-4535-BF87-A27511577B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475" t="7433" r="16813" b="43806"/>
          <a:stretch/>
        </p:blipFill>
        <p:spPr>
          <a:xfrm>
            <a:off x="4191545" y="2987921"/>
            <a:ext cx="973768" cy="12933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302756C-08D5-43D1-9BE6-FDF8D05CF1C5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1" t="18395" r="22231" b="56050"/>
          <a:stretch/>
        </p:blipFill>
        <p:spPr>
          <a:xfrm>
            <a:off x="5858346" y="952451"/>
            <a:ext cx="1224454" cy="12730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188</Words>
  <Application>Microsoft Office PowerPoint</Application>
  <PresentationFormat>Presentación en pantalla (16:9)</PresentationFormat>
  <Paragraphs>41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Roboto</vt:lpstr>
      <vt:lpstr>Oxygen</vt:lpstr>
      <vt:lpstr>Roboto Slab</vt:lpstr>
      <vt:lpstr>Arial</vt:lpstr>
      <vt:lpstr>Ariel template</vt:lpstr>
      <vt:lpstr>Grupo Técnico Regional de Langosta Centroamericana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Euceda Fúnez, Xavier Isaac</dc:creator>
  <cp:lastModifiedBy>Euceda Fúnez, Xavier Isaac</cp:lastModifiedBy>
  <cp:revision>178</cp:revision>
  <cp:lastPrinted>2021-05-20T22:23:29Z</cp:lastPrinted>
  <dcterms:modified xsi:type="dcterms:W3CDTF">2022-07-20T18:09:26Z</dcterms:modified>
</cp:coreProperties>
</file>